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5413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732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406" y="2992968"/>
            <a:ext cx="8742601" cy="6366933"/>
          </a:xfrm>
        </p:spPr>
        <p:txBody>
          <a:bodyPr anchor="b"/>
          <a:lstStyle>
            <a:lvl1pPr algn="ctr">
              <a:defRPr sz="67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677" y="9605435"/>
            <a:ext cx="771406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259" indent="0" algn="ctr">
              <a:buNone/>
              <a:defRPr sz="2250"/>
            </a:lvl2pPr>
            <a:lvl3pPr marL="1028517" indent="0" algn="ctr">
              <a:buNone/>
              <a:defRPr sz="2025"/>
            </a:lvl3pPr>
            <a:lvl4pPr marL="1542776" indent="0" algn="ctr">
              <a:buNone/>
              <a:defRPr sz="1800"/>
            </a:lvl4pPr>
            <a:lvl5pPr marL="2057034" indent="0" algn="ctr">
              <a:buNone/>
              <a:defRPr sz="1800"/>
            </a:lvl5pPr>
            <a:lvl6pPr marL="2571293" indent="0" algn="ctr">
              <a:buNone/>
              <a:defRPr sz="1800"/>
            </a:lvl6pPr>
            <a:lvl7pPr marL="3085551" indent="0" algn="ctr">
              <a:buNone/>
              <a:defRPr sz="1800"/>
            </a:lvl7pPr>
            <a:lvl8pPr marL="3599810" indent="0" algn="ctr">
              <a:buNone/>
              <a:defRPr sz="1800"/>
            </a:lvl8pPr>
            <a:lvl9pPr marL="4114068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56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51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0499" y="973667"/>
            <a:ext cx="2217792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23" y="973667"/>
            <a:ext cx="6524809" cy="1549823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67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0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6" y="4559305"/>
            <a:ext cx="8871169" cy="7607299"/>
          </a:xfrm>
        </p:spPr>
        <p:txBody>
          <a:bodyPr anchor="b"/>
          <a:lstStyle>
            <a:lvl1pPr>
              <a:defRPr sz="674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766" y="12238572"/>
            <a:ext cx="8871169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25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517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27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0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55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99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0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41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22" y="4868333"/>
            <a:ext cx="4371301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990" y="4868333"/>
            <a:ext cx="4371301" cy="11603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43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973671"/>
            <a:ext cx="8871169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63" y="4483101"/>
            <a:ext cx="4351211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463" y="6680200"/>
            <a:ext cx="4351211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991" y="4483101"/>
            <a:ext cx="4372640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991" y="6680200"/>
            <a:ext cx="4372640" cy="98255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04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73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85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1219200"/>
            <a:ext cx="3317313" cy="426720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640" y="2633138"/>
            <a:ext cx="5206990" cy="12996333"/>
          </a:xfrm>
        </p:spPr>
        <p:txBody>
          <a:bodyPr/>
          <a:lstStyle>
            <a:lvl1pPr>
              <a:defRPr sz="3599"/>
            </a:lvl1pPr>
            <a:lvl2pPr>
              <a:defRPr sz="3149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5486400"/>
            <a:ext cx="3317313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74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1219200"/>
            <a:ext cx="3317313" cy="426720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2640" y="2633138"/>
            <a:ext cx="5206990" cy="12996333"/>
          </a:xfrm>
        </p:spPr>
        <p:txBody>
          <a:bodyPr anchor="t"/>
          <a:lstStyle>
            <a:lvl1pPr marL="0" indent="0">
              <a:buNone/>
              <a:defRPr sz="3599"/>
            </a:lvl1pPr>
            <a:lvl2pPr marL="514259" indent="0">
              <a:buNone/>
              <a:defRPr sz="3149"/>
            </a:lvl2pPr>
            <a:lvl3pPr marL="1028517" indent="0">
              <a:buNone/>
              <a:defRPr sz="2700"/>
            </a:lvl3pPr>
            <a:lvl4pPr marL="1542776" indent="0">
              <a:buNone/>
              <a:defRPr sz="2250"/>
            </a:lvl4pPr>
            <a:lvl5pPr marL="2057034" indent="0">
              <a:buNone/>
              <a:defRPr sz="2250"/>
            </a:lvl5pPr>
            <a:lvl6pPr marL="2571293" indent="0">
              <a:buNone/>
              <a:defRPr sz="2250"/>
            </a:lvl6pPr>
            <a:lvl7pPr marL="3085551" indent="0">
              <a:buNone/>
              <a:defRPr sz="2250"/>
            </a:lvl7pPr>
            <a:lvl8pPr marL="3599810" indent="0">
              <a:buNone/>
              <a:defRPr sz="2250"/>
            </a:lvl8pPr>
            <a:lvl9pPr marL="4114068" indent="0">
              <a:buNone/>
              <a:defRPr sz="22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5486400"/>
            <a:ext cx="3317313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96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122" y="973671"/>
            <a:ext cx="8871169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22" y="4868333"/>
            <a:ext cx="8871169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122" y="16950271"/>
            <a:ext cx="23142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4E94-194C-4E07-AD37-F2463F9ACE29}" type="datetimeFigureOut">
              <a:rPr lang="es-ES" smtClean="0"/>
              <a:t>24/03/2022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043" y="16950271"/>
            <a:ext cx="347132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4073" y="16950271"/>
            <a:ext cx="23142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BBF5-BD37-4F67-9D3E-569F1AE0C4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80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517" rtl="0" eaLnBrk="1" latinLnBrk="0" hangingPunct="1">
        <a:lnSpc>
          <a:spcPct val="90000"/>
        </a:lnSpc>
        <a:spcBef>
          <a:spcPct val="0"/>
        </a:spcBef>
        <a:buNone/>
        <a:defRPr sz="4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9" indent="-257129" algn="l" defTabSz="1028517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7138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46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99905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164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422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2681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6939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19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259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517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776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4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293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551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068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DA7043E-0174-49C8-A4BF-F9626771C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10"/>
            <a:ext cx="10285412" cy="18285178"/>
          </a:xfrm>
          <a:prstGeom prst="rect">
            <a:avLst/>
          </a:prstGeom>
        </p:spPr>
      </p:pic>
      <p:sp>
        <p:nvSpPr>
          <p:cNvPr id="6" name="Cuadro de texto 1">
            <a:extLst>
              <a:ext uri="{FF2B5EF4-FFF2-40B4-BE49-F238E27FC236}">
                <a16:creationId xmlns:a16="http://schemas.microsoft.com/office/drawing/2014/main" id="{DCA995AC-60F3-4BD7-9DBF-3E5DF5769EAA}"/>
              </a:ext>
            </a:extLst>
          </p:cNvPr>
          <p:cNvSpPr txBox="1"/>
          <p:nvPr/>
        </p:nvSpPr>
        <p:spPr>
          <a:xfrm>
            <a:off x="567593" y="6682221"/>
            <a:ext cx="4140195" cy="15645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8000" dirty="0"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161</a:t>
            </a:r>
            <a:r>
              <a:rPr lang="es-ES" sz="4800" dirty="0"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,50</a:t>
            </a:r>
            <a:r>
              <a:rPr lang="es-ES" sz="4800" dirty="0"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€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ECA303CE-525B-4478-B81D-FD821D89893B}"/>
              </a:ext>
            </a:extLst>
          </p:cNvPr>
          <p:cNvSpPr txBox="1"/>
          <p:nvPr/>
        </p:nvSpPr>
        <p:spPr>
          <a:xfrm>
            <a:off x="739972" y="8173973"/>
            <a:ext cx="1888918" cy="7467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190</a:t>
            </a:r>
            <a:r>
              <a:rPr lang="es-ES" sz="1600" dirty="0"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,00</a:t>
            </a:r>
            <a:r>
              <a:rPr lang="es-ES" sz="1600" dirty="0"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€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3">
            <a:extLst>
              <a:ext uri="{FF2B5EF4-FFF2-40B4-BE49-F238E27FC236}">
                <a16:creationId xmlns:a16="http://schemas.microsoft.com/office/drawing/2014/main" id="{1F8169E4-A3CD-49AC-B651-E63F514746F8}"/>
              </a:ext>
            </a:extLst>
          </p:cNvPr>
          <p:cNvSpPr txBox="1"/>
          <p:nvPr/>
        </p:nvSpPr>
        <p:spPr>
          <a:xfrm>
            <a:off x="2340588" y="8116211"/>
            <a:ext cx="1777599" cy="4865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solidFill>
                  <a:srgbClr val="FEE617"/>
                </a:solidFill>
                <a:effectLst/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15% Dto.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138783C-D3A1-48CE-BB2B-D9AC7E80AD81}"/>
              </a:ext>
            </a:extLst>
          </p:cNvPr>
          <p:cNvCxnSpPr>
            <a:cxnSpLocks/>
          </p:cNvCxnSpPr>
          <p:nvPr/>
        </p:nvCxnSpPr>
        <p:spPr>
          <a:xfrm flipV="1">
            <a:off x="739972" y="8302150"/>
            <a:ext cx="1158875" cy="3006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03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ExtraBold</vt:lpstr>
      <vt:lpstr>Montserrat SemiBold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David Martínez</dc:creator>
  <cp:lastModifiedBy>Antonio David Martínez</cp:lastModifiedBy>
  <cp:revision>4</cp:revision>
  <dcterms:created xsi:type="dcterms:W3CDTF">2022-02-25T10:39:21Z</dcterms:created>
  <dcterms:modified xsi:type="dcterms:W3CDTF">2022-03-24T13:18:43Z</dcterms:modified>
</cp:coreProperties>
</file>